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6B31-96B1-4E79-A1C0-F55ADB43B674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F4DB-7911-404E-8D84-854B39411F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647" y="476672"/>
            <a:ext cx="7577844" cy="53737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 драки</a:t>
            </a:r>
          </a:p>
          <a:p>
            <a:pPr>
              <a:lnSpc>
                <a:spcPct val="200000"/>
              </a:lnSpc>
            </a:pP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перемене</a:t>
            </a:r>
          </a:p>
          <a:p>
            <a:pPr>
              <a:lnSpc>
                <a:spcPct val="200000"/>
              </a:lnSpc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школе.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ЁжandOppO_ossumLOVE\Desktop\презентация\1351841456_4f2b2921d5adfbf8552ab9cbd77502b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01008"/>
            <a:ext cx="33886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ЁжandOppO_ossumLOVE\Desktop\презентация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952328" cy="2818131"/>
          </a:xfrm>
          <a:prstGeom prst="rect">
            <a:avLst/>
          </a:prstGeom>
          <a:noFill/>
        </p:spPr>
      </p:pic>
      <p:pic>
        <p:nvPicPr>
          <p:cNvPr id="8195" name="Picture 3" descr="C:\Users\ЁжandOppO_ossumLOVE\Desktop\презентация\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802394" cy="2851796"/>
          </a:xfrm>
          <a:prstGeom prst="rect">
            <a:avLst/>
          </a:prstGeom>
          <a:noFill/>
        </p:spPr>
      </p:pic>
      <p:pic>
        <p:nvPicPr>
          <p:cNvPr id="8196" name="Picture 4" descr="C:\Users\ЁжandOppO_ossumLOVE\Desktop\презентация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987" y="332656"/>
            <a:ext cx="4320480" cy="2592288"/>
          </a:xfrm>
          <a:prstGeom prst="rect">
            <a:avLst/>
          </a:prstGeom>
          <a:noFill/>
        </p:spPr>
      </p:pic>
      <p:pic>
        <p:nvPicPr>
          <p:cNvPr id="8197" name="Picture 5" descr="C:\Users\ЁжandOppO_ossumLOVE\Desktop\презентация\b866f2aa59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84984"/>
            <a:ext cx="4494444" cy="33708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708920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синяки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0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шишки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805264"/>
            <a:ext cx="488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Разбитый нос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ЁжandOppO_ossumLOVE\Desktop\презентация\61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32448" cy="2690699"/>
          </a:xfrm>
          <a:prstGeom prst="rect">
            <a:avLst/>
          </a:prstGeom>
          <a:noFill/>
        </p:spPr>
      </p:pic>
      <p:pic>
        <p:nvPicPr>
          <p:cNvPr id="9219" name="Picture 3" descr="C:\Users\ЁжandOppO_ossumLOVE\Desktop\презентация\20100629132617-iaxvxmxxxvviesgm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640" y="404664"/>
            <a:ext cx="2930360" cy="3553062"/>
          </a:xfrm>
          <a:prstGeom prst="rect">
            <a:avLst/>
          </a:prstGeom>
          <a:noFill/>
        </p:spPr>
      </p:pic>
      <p:pic>
        <p:nvPicPr>
          <p:cNvPr id="9220" name="Picture 4" descr="C:\Users\ЁжandOppO_ossumLOVE\Desktop\презентация\012082413f27b29f0b30988680a2bb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081489" cy="3059510"/>
          </a:xfrm>
          <a:prstGeom prst="rect">
            <a:avLst/>
          </a:prstGeom>
          <a:noFill/>
        </p:spPr>
      </p:pic>
      <p:pic>
        <p:nvPicPr>
          <p:cNvPr id="9221" name="Picture 5" descr="C:\Users\ЁжandOppO_ossumLOVE\Desktop\презентация\X1JOyDLGl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2381592" cy="39742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573016"/>
            <a:ext cx="3734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ноги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32856"/>
            <a:ext cx="3681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руки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140968"/>
            <a:ext cx="4600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ключицы,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Кисти руки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2" name="Picture 6" descr="C:\Users\ЁжandOppO_ossumLOVE\Desktop\презентация\o_31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3888432" cy="25352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47208" y="4221088"/>
            <a:ext cx="3760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носа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ЁжandOppO_ossumLOVE\Desktop\презентация\image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00400" cy="5272014"/>
          </a:xfrm>
          <a:prstGeom prst="rect">
            <a:avLst/>
          </a:prstGeom>
          <a:noFill/>
        </p:spPr>
      </p:pic>
      <p:pic>
        <p:nvPicPr>
          <p:cNvPr id="10243" name="Picture 3" descr="C:\Users\ЁжandOppO_ossumLOVE\Desktop\презентация\69615387_174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921" y="2708920"/>
            <a:ext cx="5152662" cy="38644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56" y="4509120"/>
            <a:ext cx="3553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шеи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484784"/>
            <a:ext cx="512832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Перелом ног, рук,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Ребер, сотрясение мозга.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ЁжandOppO_ossumLOVE\Desktop\презентация\440311_2011051714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5039883" cy="3779912"/>
          </a:xfrm>
          <a:prstGeom prst="rect">
            <a:avLst/>
          </a:prstGeom>
          <a:noFill/>
        </p:spPr>
      </p:pic>
      <p:pic>
        <p:nvPicPr>
          <p:cNvPr id="11267" name="Picture 3" descr="C:\Users\ЁжandOppO_ossumLOVE\Desktop\презентация\M4S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518185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332656"/>
            <a:ext cx="44999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последствия</a:t>
            </a:r>
          </a:p>
          <a:p>
            <a:pPr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Драки, после </a:t>
            </a:r>
          </a:p>
          <a:p>
            <a:pPr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Которых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 </a:t>
            </a:r>
          </a:p>
          <a:p>
            <a:pPr algn="just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встать не может.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4092915" cy="2766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Наказание </a:t>
            </a:r>
          </a:p>
          <a:p>
            <a:pPr algn="ctr">
              <a:lnSpc>
                <a:spcPct val="150000"/>
              </a:lnSpc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такие драки</a:t>
            </a:r>
          </a:p>
          <a:p>
            <a:pPr algn="ctr"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Следует другое.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ЁжandOppO_ossumLOVE\Desktop\презентация\взгляд-за-решет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235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ЁжandOppO_ossumLOVE\Desktop\презентация\17-25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14743" cy="3096344"/>
          </a:xfrm>
          <a:prstGeom prst="rect">
            <a:avLst/>
          </a:prstGeom>
          <a:noFill/>
        </p:spPr>
      </p:pic>
      <p:pic>
        <p:nvPicPr>
          <p:cNvPr id="15363" name="Picture 3" descr="C:\Users\ЁжandOppO_ossumLOVE\Desktop\презентация\23-2013_зона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40" y="188640"/>
            <a:ext cx="4155532" cy="4032448"/>
          </a:xfrm>
          <a:prstGeom prst="rect">
            <a:avLst/>
          </a:prstGeom>
          <a:noFill/>
        </p:spPr>
      </p:pic>
      <p:pic>
        <p:nvPicPr>
          <p:cNvPr id="15364" name="Picture 4" descr="C:\Users\ЁжandOppO_ossumLOVE\Desktop\презентация\trud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125458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4437112"/>
            <a:ext cx="4558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с 14 лет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Несут уголовную</a:t>
            </a:r>
          </a:p>
          <a:p>
            <a:pPr algn="ctr"/>
            <a:r>
              <a:rPr lang="ru-RU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Ответственность.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ЁжandOppO_ossumLOVE\Desktop\презентация\608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320479" cy="3240360"/>
          </a:xfrm>
          <a:prstGeom prst="rect">
            <a:avLst/>
          </a:prstGeom>
          <a:noFill/>
        </p:spPr>
      </p:pic>
      <p:pic>
        <p:nvPicPr>
          <p:cNvPr id="13315" name="Picture 3" descr="C:\Users\ЁжandOppO_ossumLOVE\Desktop\презентация\news17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3816424" cy="3221321"/>
          </a:xfrm>
          <a:prstGeom prst="rect">
            <a:avLst/>
          </a:prstGeom>
          <a:noFill/>
        </p:spPr>
      </p:pic>
      <p:pic>
        <p:nvPicPr>
          <p:cNvPr id="13316" name="Picture 4" descr="C:\Users\ЁжandOppO_ossumLOVE\Desktop\презентация\92e1d940432f91fee27509fcfaff9a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2431435" cy="3039294"/>
          </a:xfrm>
          <a:prstGeom prst="rect">
            <a:avLst/>
          </a:prstGeom>
          <a:noFill/>
        </p:spPr>
      </p:pic>
      <p:pic>
        <p:nvPicPr>
          <p:cNvPr id="13317" name="Picture 5" descr="C:\Users\ЁжandOppO_ossumLOVE\Desktop\презентация\89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333825" cy="2384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ЁжandOppO_ossumLOVE\Desktop\презентация\de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92488" cy="3030262"/>
          </a:xfrm>
          <a:prstGeom prst="rect">
            <a:avLst/>
          </a:prstGeom>
          <a:noFill/>
        </p:spPr>
      </p:pic>
      <p:pic>
        <p:nvPicPr>
          <p:cNvPr id="14339" name="Picture 3" descr="C:\Users\ЁжandOppO_ossumLOVE\Desktop\презентация\568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098280" cy="3073710"/>
          </a:xfrm>
          <a:prstGeom prst="rect">
            <a:avLst/>
          </a:prstGeom>
          <a:noFill/>
        </p:spPr>
      </p:pic>
      <p:pic>
        <p:nvPicPr>
          <p:cNvPr id="14340" name="Picture 4" descr="C:\Users\ЁжandOppO_ossumLOVE\Desktop\презентация\z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040841" cy="3028504"/>
          </a:xfrm>
          <a:prstGeom prst="rect">
            <a:avLst/>
          </a:prstGeom>
          <a:noFill/>
        </p:spPr>
      </p:pic>
      <p:pic>
        <p:nvPicPr>
          <p:cNvPr id="14341" name="Picture 5" descr="C:\Users\ЁжandOppO_ossumLOVE\Desktop\презентация\IMG_0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600400" cy="3088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38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поступок человека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Имеет результат.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89012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поступков должен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положительным.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8454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Следите за своими поступками.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C:\Users\ЁжandOppO_ossumLOVE\Desktop\презентация\1360404399_mdlhkuqvozwbyq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030267" cy="303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260648"/>
            <a:ext cx="78607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Драка – это взаимные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Побои, вызванные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ссорой, скандалом.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ЁжandOppO_ossumLOVE\Desktop\презентация\1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988668" cy="3927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114" y="260648"/>
            <a:ext cx="89236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Удар – короткое и сильное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Движение, направленное на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Кого-нибудь, резкий толчок.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ЁжandOppO_ossumLOVE\Desktop\презентация\dont-hit-ba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31162"/>
            <a:ext cx="4824536" cy="393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60" y="260648"/>
            <a:ext cx="88515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Побои- многократное нанесение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Ударов, которые могут оставлять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Телесные повреждения (ссадины,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Небольшие Раны, синяки).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ЁжandOppO_ossumLOVE\Desktop\презентация\34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3551566" cy="2808487"/>
          </a:xfrm>
          <a:prstGeom prst="rect">
            <a:avLst/>
          </a:prstGeom>
          <a:noFill/>
        </p:spPr>
      </p:pic>
      <p:pic>
        <p:nvPicPr>
          <p:cNvPr id="4099" name="Picture 3" descr="C:\Users\ЁжandOppO_ossumLOVE\Desktop\презентация\draka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768080" cy="282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93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Последствия- результат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Какого-то действия.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509120"/>
            <a:ext cx="7342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 драки-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драки.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2564904"/>
            <a:ext cx="1296144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60648"/>
            <a:ext cx="8496944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1)  Причины драки: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Взял чужую вещь.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Толкнула.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Обозвала.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Ударил.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Отомстил.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Специально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вредничала.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ЁжandOppO_ossumLOVE\Desktop\презентация\image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4032448" cy="270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ЁжandOppO_ossumLOVE\Desktop\презентация\20101223132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1"/>
            <a:ext cx="4104456" cy="3326769"/>
          </a:xfrm>
          <a:prstGeom prst="rect">
            <a:avLst/>
          </a:prstGeom>
          <a:noFill/>
        </p:spPr>
      </p:pic>
      <p:pic>
        <p:nvPicPr>
          <p:cNvPr id="6147" name="Picture 3" descr="C:\Users\ЁжandOppO_ossumLOVE\Desktop\презентация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107265" cy="31409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-171400"/>
            <a:ext cx="6279735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 Драка может случиться</a:t>
            </a:r>
          </a:p>
          <a:p>
            <a:pPr algn="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перемене, в столовой,</a:t>
            </a:r>
          </a:p>
          <a:p>
            <a:pPr algn="r">
              <a:lnSpc>
                <a:spcPct val="150000"/>
              </a:lnSpc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школы, во время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Игры, </a:t>
            </a:r>
          </a:p>
          <a:p>
            <a:pPr algn="r">
              <a:lnSpc>
                <a:spcPct val="15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уроке.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ЁжandOppO_ossumLOVE\Desktop\презентация\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041378" cy="4197102"/>
          </a:xfrm>
          <a:prstGeom prst="rect">
            <a:avLst/>
          </a:prstGeom>
          <a:noFill/>
        </p:spPr>
      </p:pic>
      <p:pic>
        <p:nvPicPr>
          <p:cNvPr id="7173" name="Picture 5" descr="C:\Users\ЁжandOppO_ossumLOVE\Desktop\презентация\ef739fe4566723830c9ddd825ea406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4608511" cy="2592288"/>
          </a:xfrm>
          <a:prstGeom prst="rect">
            <a:avLst/>
          </a:prstGeom>
          <a:noFill/>
        </p:spPr>
      </p:pic>
      <p:pic>
        <p:nvPicPr>
          <p:cNvPr id="7172" name="Picture 4" descr="C:\Users\ЁжandOppO_ossumLOVE\Desktop\презентация\draka_shkolnits1_3-e136852942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4824536" cy="3203794"/>
          </a:xfrm>
          <a:prstGeom prst="rect">
            <a:avLst/>
          </a:prstGeom>
          <a:noFill/>
        </p:spPr>
      </p:pic>
      <p:pic>
        <p:nvPicPr>
          <p:cNvPr id="7170" name="Picture 2" descr="C:\Users\ЁжandOppO_ossumLOVE\Desktop\презентация\aggression-2530-agr-0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654"/>
            <a:ext cx="4788024" cy="3284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917" y="5657671"/>
            <a:ext cx="9092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3)   Участниками драки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могут быть и мальчики и девочки.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5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 Последствия драки: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268760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268760"/>
            <a:ext cx="315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тяжелые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345638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Синяки</a:t>
            </a:r>
          </a:p>
          <a:p>
            <a:pPr>
              <a:buFontTx/>
              <a:buChar char="-"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ссадины</a:t>
            </a:r>
          </a:p>
          <a:p>
            <a:pPr>
              <a:buFontTx/>
              <a:buChar char="-"/>
            </a:pP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царапины</a:t>
            </a:r>
          </a:p>
          <a:p>
            <a:pPr>
              <a:buFontTx/>
              <a:buChar char="-"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шишки</a:t>
            </a:r>
          </a:p>
          <a:p>
            <a:pPr>
              <a:buFontTx/>
              <a:buChar char="-"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ушибы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564904"/>
            <a:ext cx="496855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Переломы</a:t>
            </a:r>
          </a:p>
          <a:p>
            <a:pPr>
              <a:buFontTx/>
              <a:buChar char="-"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Вывихи</a:t>
            </a:r>
          </a:p>
          <a:p>
            <a:pPr>
              <a:buFontTx/>
              <a:buChar char="-"/>
            </a:pP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Растяжения</a:t>
            </a:r>
          </a:p>
          <a:p>
            <a:pPr>
              <a:buFontTx/>
              <a:buChar char="-"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Сотрясения мозга</a:t>
            </a:r>
          </a:p>
          <a:p>
            <a:pPr>
              <a:buFontTx/>
              <a:buChar char="-"/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Повреждения органов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207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ЁжandOppO_ossumLOVE</dc:creator>
  <cp:lastModifiedBy>ЁжandOppO_ossumLOVE</cp:lastModifiedBy>
  <cp:revision>9</cp:revision>
  <dcterms:created xsi:type="dcterms:W3CDTF">2013-10-15T15:48:50Z</dcterms:created>
  <dcterms:modified xsi:type="dcterms:W3CDTF">2013-10-15T17:42:55Z</dcterms:modified>
</cp:coreProperties>
</file>